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000"/>
            <a:ext cx="8839203" cy="3149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25" y="3322372"/>
            <a:ext cx="2898044" cy="164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0769" y="3322372"/>
            <a:ext cx="3549294" cy="164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