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196" cy="385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275" y="3889075"/>
            <a:ext cx="3431450" cy="8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0300" y="3889075"/>
            <a:ext cx="2059000" cy="12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2086800" y="763250"/>
            <a:ext cx="0" cy="61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flipH="1" rot="10800000">
            <a:off x="2177900" y="991000"/>
            <a:ext cx="3189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