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650" y="123950"/>
            <a:ext cx="5569189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2300" y="512750"/>
            <a:ext cx="3101325" cy="147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2300" y="2499825"/>
            <a:ext cx="3101324" cy="1686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