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df57900e3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df57900e3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df57900e3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df57900e3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525" y="1662513"/>
            <a:ext cx="3953375" cy="2074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49900" y="1632775"/>
            <a:ext cx="2533650" cy="21336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942400" y="296375"/>
            <a:ext cx="7191000" cy="9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Pour mieux y voir dans notre code on va créer un module qui va contenir toute nos fonction de gestions de success et d’error puis les </a:t>
            </a:r>
            <a:r>
              <a:rPr lang="fr"/>
              <a:t>importer</a:t>
            </a:r>
            <a:r>
              <a:rPr lang="fr"/>
              <a:t> dans app.js et les refactorer pour les utiliser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7758" y="0"/>
            <a:ext cx="6688479" cy="51434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2" name="Google Shape;62;p14"/>
          <p:cNvCxnSpPr/>
          <p:nvPr/>
        </p:nvCxnSpPr>
        <p:spPr>
          <a:xfrm flipH="1" rot="10800000">
            <a:off x="2770050" y="376075"/>
            <a:ext cx="1263900" cy="11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" name="Google Shape;63;p14"/>
          <p:cNvCxnSpPr/>
          <p:nvPr/>
        </p:nvCxnSpPr>
        <p:spPr>
          <a:xfrm>
            <a:off x="3282475" y="2875600"/>
            <a:ext cx="444000" cy="11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" name="Google Shape;64;p14"/>
          <p:cNvCxnSpPr/>
          <p:nvPr/>
        </p:nvCxnSpPr>
        <p:spPr>
          <a:xfrm flipH="1" rot="10800000">
            <a:off x="3424825" y="4048500"/>
            <a:ext cx="461100" cy="57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" name="Google Shape;65;p14"/>
          <p:cNvCxnSpPr/>
          <p:nvPr/>
        </p:nvCxnSpPr>
        <p:spPr>
          <a:xfrm flipH="1" rot="10800000">
            <a:off x="3407750" y="4247775"/>
            <a:ext cx="415500" cy="57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" name="Google Shape;66;p14"/>
          <p:cNvCxnSpPr/>
          <p:nvPr/>
        </p:nvCxnSpPr>
        <p:spPr>
          <a:xfrm>
            <a:off x="3430500" y="4441350"/>
            <a:ext cx="455400" cy="57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6675" y="45550"/>
            <a:ext cx="4625396" cy="51434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2" name="Google Shape;72;p15"/>
          <p:cNvCxnSpPr/>
          <p:nvPr/>
        </p:nvCxnSpPr>
        <p:spPr>
          <a:xfrm>
            <a:off x="3601325" y="598225"/>
            <a:ext cx="5694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" name="Google Shape;73;p15"/>
          <p:cNvCxnSpPr/>
          <p:nvPr/>
        </p:nvCxnSpPr>
        <p:spPr>
          <a:xfrm>
            <a:off x="3618400" y="1258700"/>
            <a:ext cx="501000" cy="57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