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f53d04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f53d04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f53d04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f53d04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f53d04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f53d04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f53d046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f53d04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75" y="868249"/>
            <a:ext cx="7599601" cy="32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1725" y="233750"/>
            <a:ext cx="7697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effectuer une requête post et </a:t>
            </a:r>
            <a:r>
              <a:rPr lang="fr"/>
              <a:t>accédé</a:t>
            </a:r>
            <a:r>
              <a:rPr lang="fr"/>
              <a:t> au corps de notre requête c’est à dire req.body il va nous falloir le middleware ‘body-parser’ </a:t>
            </a:r>
            <a:r>
              <a:rPr lang="fr"/>
              <a:t>téléchargeable</a:t>
            </a:r>
            <a:r>
              <a:rPr lang="fr"/>
              <a:t> sur npm.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275" y="4434050"/>
            <a:ext cx="7086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167775" y="4033575"/>
            <a:ext cx="825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675" y="0"/>
            <a:ext cx="4495845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2399950" y="381875"/>
            <a:ext cx="1298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2365800" y="2272175"/>
            <a:ext cx="0" cy="15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>
            <a:off x="2360100" y="3849300"/>
            <a:ext cx="5700" cy="101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" y="1492179"/>
            <a:ext cx="5880100" cy="203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965150" y="1981700"/>
            <a:ext cx="1235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373025" y="1326925"/>
            <a:ext cx="4326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373025" y="569675"/>
            <a:ext cx="4890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maintenant </a:t>
            </a:r>
            <a:r>
              <a:rPr lang="fr"/>
              <a:t>accès</a:t>
            </a:r>
            <a:r>
              <a:rPr lang="fr"/>
              <a:t> à nos différents </a:t>
            </a:r>
            <a:r>
              <a:rPr lang="fr"/>
              <a:t>paramètre et le rajout avec le Post fonctionne correctement.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199" y="740575"/>
            <a:ext cx="2341350" cy="430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1528650" y="0"/>
            <a:ext cx="6342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vérifie si le prénom du membre que l’on veut rajouter n’est pas </a:t>
            </a:r>
            <a:r>
              <a:rPr lang="fr"/>
              <a:t>déjà</a:t>
            </a:r>
            <a:r>
              <a:rPr lang="fr"/>
              <a:t> pris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25" y="778850"/>
            <a:ext cx="8839201" cy="35857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>
            <a:off x="686175" y="1531900"/>
            <a:ext cx="0" cy="78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936700" y="2596625"/>
            <a:ext cx="449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00" y="1047950"/>
            <a:ext cx="2726124" cy="297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675" y="1047950"/>
            <a:ext cx="3130350" cy="28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325" y="1047950"/>
            <a:ext cx="2884949" cy="25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