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00875" cy="419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407150" y="3154600"/>
            <a:ext cx="11400" cy="100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 rot="10800000">
            <a:off x="1392150" y="376075"/>
            <a:ext cx="2961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94391"/>
            <a:ext cx="4572000" cy="3472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 flipH="1">
            <a:off x="5019000" y="3860600"/>
            <a:ext cx="5700" cy="127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1130225" y="3530375"/>
            <a:ext cx="11901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