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22024" cy="4697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253450" y="2682025"/>
            <a:ext cx="5700" cy="178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425" y="68625"/>
            <a:ext cx="3882576" cy="159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9837" y="1845574"/>
            <a:ext cx="2525754" cy="31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