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038" y="152400"/>
            <a:ext cx="41319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