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0325"/>
            <a:ext cx="8839198" cy="179895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084725" y="222375"/>
            <a:ext cx="56310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Quelques exemple de fonction avec le module interne os.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Voir la doc sur nodejs.org pour plus d’info.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