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dec5eba7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dec5eba7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5350"/>
            <a:ext cx="8839202" cy="395659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274700" y="256500"/>
            <a:ext cx="52494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Permet de modifier un fichier dans les fichier </a:t>
            </a:r>
            <a:r>
              <a:rPr lang="fr"/>
              <a:t>système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563" y="32825"/>
            <a:ext cx="5196874" cy="229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738" y="2636100"/>
            <a:ext cx="7594530" cy="25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