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275" y="3991538"/>
            <a:ext cx="3971549" cy="10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25" y="3991551"/>
            <a:ext cx="4125924" cy="9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425" y="733150"/>
            <a:ext cx="6797152" cy="28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