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a636e5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a636e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5" y="95450"/>
            <a:ext cx="83451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25" y="632300"/>
            <a:ext cx="4152173" cy="11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676" y="632303"/>
            <a:ext cx="4371574" cy="12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138" y="2649001"/>
            <a:ext cx="4883725" cy="17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