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ded1748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ded174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8850"/>
            <a:ext cx="4679551" cy="16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813" y="2694451"/>
            <a:ext cx="7192377" cy="2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975" y="655350"/>
            <a:ext cx="3723724" cy="16999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29975" y="96800"/>
            <a:ext cx="3279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1er façon d’exporter un module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501675" y="96800"/>
            <a:ext cx="3576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2eme</a:t>
            </a:r>
            <a:r>
              <a:rPr lang="fr"/>
              <a:t> façon d’exporter un module “TOP”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37425" y="239450"/>
            <a:ext cx="76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convention en mettant notre fichier module.js dans le répertoire node_modules on est plus </a:t>
            </a:r>
            <a:r>
              <a:rPr lang="fr"/>
              <a:t>obligé</a:t>
            </a:r>
            <a:r>
              <a:rPr lang="fr"/>
              <a:t> de préciser le chemin relatif pour l’importer.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5" y="1974825"/>
            <a:ext cx="8839201" cy="296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