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737425" y="313450"/>
            <a:ext cx="8022300" cy="123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t>Pour tester des requêtes avec GET cela est assez simple car ca se fait directement depuis l’url, par contre pour tester des requêtes de type POST, PUT ou DELETE il faudrait par exemple créer un formulaire ce qui est assez lourd dans la pratique.</a:t>
            </a:r>
            <a:endParaRPr/>
          </a:p>
          <a:p>
            <a:pPr indent="0" lvl="0" marL="0">
              <a:spcBef>
                <a:spcPts val="0"/>
              </a:spcBef>
              <a:spcAft>
                <a:spcPts val="0"/>
              </a:spcAft>
              <a:buNone/>
            </a:pPr>
            <a:r>
              <a:t/>
            </a:r>
            <a:endParaRPr/>
          </a:p>
          <a:p>
            <a:pPr indent="0" lvl="0" marL="0">
              <a:spcBef>
                <a:spcPts val="0"/>
              </a:spcBef>
              <a:spcAft>
                <a:spcPts val="0"/>
              </a:spcAft>
              <a:buNone/>
            </a:pPr>
            <a:r>
              <a:rPr lang="fr"/>
              <a:t>L’utilitaire Postman nous permet de faire les tests que l’on souhaite.</a:t>
            </a:r>
            <a:endParaRPr/>
          </a:p>
        </p:txBody>
      </p:sp>
      <p:pic>
        <p:nvPicPr>
          <p:cNvPr id="55" name="Google Shape;55;p13"/>
          <p:cNvPicPr preferRelativeResize="0"/>
          <p:nvPr/>
        </p:nvPicPr>
        <p:blipFill>
          <a:blip r:embed="rId3">
            <a:alphaModFix/>
          </a:blip>
          <a:stretch>
            <a:fillRect/>
          </a:stretch>
        </p:blipFill>
        <p:spPr>
          <a:xfrm>
            <a:off x="5412050" y="2482727"/>
            <a:ext cx="3731949" cy="2212725"/>
          </a:xfrm>
          <a:prstGeom prst="rect">
            <a:avLst/>
          </a:prstGeom>
          <a:noFill/>
          <a:ln>
            <a:noFill/>
          </a:ln>
        </p:spPr>
      </p:pic>
      <p:pic>
        <p:nvPicPr>
          <p:cNvPr id="56" name="Google Shape;56;p13"/>
          <p:cNvPicPr preferRelativeResize="0"/>
          <p:nvPr/>
        </p:nvPicPr>
        <p:blipFill>
          <a:blip r:embed="rId4">
            <a:alphaModFix/>
          </a:blip>
          <a:stretch>
            <a:fillRect/>
          </a:stretch>
        </p:blipFill>
        <p:spPr>
          <a:xfrm>
            <a:off x="0" y="1930450"/>
            <a:ext cx="5308552" cy="32130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