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6ace90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6ace90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75" y="1144675"/>
            <a:ext cx="6587098" cy="28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163" y="152400"/>
            <a:ext cx="400566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55125" y="600725"/>
            <a:ext cx="1043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 par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