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62250" y="210975"/>
            <a:ext cx="7219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qui permet de </a:t>
            </a:r>
            <a:r>
              <a:rPr lang="fr"/>
              <a:t>télécharger</a:t>
            </a:r>
            <a:r>
              <a:rPr lang="fr"/>
              <a:t> le module pour le hot_Reloading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00" y="3370586"/>
            <a:ext cx="76009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61225" y="2644275"/>
            <a:ext cx="628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activé le hot_reloading il faut tapé nodemon lenomdufichier.js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223175"/>
            <a:ext cx="83439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