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00" y="1036025"/>
            <a:ext cx="6386851" cy="28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588" y="3967850"/>
            <a:ext cx="4035374" cy="11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17450" y="74325"/>
            <a:ext cx="4993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mettant une ligne dans le fichier script on peut la lancer en faisant </a:t>
            </a:r>
            <a:r>
              <a:rPr b="1" lang="fr"/>
              <a:t>npm run start</a:t>
            </a:r>
            <a:endParaRPr b="1"/>
          </a:p>
        </p:txBody>
      </p:sp>
      <p:cxnSp>
        <p:nvCxnSpPr>
          <p:cNvPr id="57" name="Google Shape;57;p13"/>
          <p:cNvCxnSpPr/>
          <p:nvPr/>
        </p:nvCxnSpPr>
        <p:spPr>
          <a:xfrm>
            <a:off x="3419125" y="2676325"/>
            <a:ext cx="5700" cy="44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4478150" y="4441350"/>
            <a:ext cx="8142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