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39050" y="267900"/>
            <a:ext cx="7065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DevDependencies sont les modules considerer uniquement utile pour l’environnement de développement et non pour l’environnement de production, node prend en compte dans package.json que c’est une DevDependencies.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675" y="1473725"/>
            <a:ext cx="4240349" cy="7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01700" y="1125375"/>
            <a:ext cx="3256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Voilà</a:t>
            </a:r>
            <a:r>
              <a:rPr lang="fr"/>
              <a:t> une install de DevDependencies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926" y="2341975"/>
            <a:ext cx="3870150" cy="280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 flipH="1">
            <a:off x="3202750" y="3661325"/>
            <a:ext cx="5700" cy="38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