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1375"/>
            <a:ext cx="8839202" cy="977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