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0" y="723900"/>
            <a:ext cx="86487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43750" y="193900"/>
            <a:ext cx="5084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 de ne pas push notre dossier node_modules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29225" y="3382350"/>
            <a:ext cx="1605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4631875" y="1691325"/>
            <a:ext cx="21693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