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" y="1319600"/>
            <a:ext cx="8705850" cy="2228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>
            <a:off x="5110150" y="2682025"/>
            <a:ext cx="23856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