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00" y="511100"/>
            <a:ext cx="8839200" cy="89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100" y="2394501"/>
            <a:ext cx="8839202" cy="120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