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ed817d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ed817d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0"/>
            <a:ext cx="45148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026" y="1106050"/>
            <a:ext cx="3445926" cy="40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5500" y="1378175"/>
            <a:ext cx="2698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npm list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 de </a:t>
            </a:r>
            <a:r>
              <a:rPr lang="fr"/>
              <a:t>lister</a:t>
            </a:r>
            <a:r>
              <a:rPr lang="fr"/>
              <a:t> toutes nos </a:t>
            </a:r>
            <a:r>
              <a:rPr lang="fr"/>
              <a:t>dépendances de nos modules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58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100" y="1009650"/>
            <a:ext cx="4735500" cy="18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1350" y="1224450"/>
            <a:ext cx="3347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permet de voir les dépendances selon la profondeur choisie.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