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63" y="522475"/>
            <a:ext cx="7605274" cy="1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100" y="2050975"/>
            <a:ext cx="7019079" cy="30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41600" y="61575"/>
            <a:ext cx="620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“npm view” nous permet d’avoir des renseignement sur un module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