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437" y="123925"/>
            <a:ext cx="3475125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