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4ee0ac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4ee0ac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4ee0ac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4ee0ac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4ee0ac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4ee0ac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4ee0ac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4ee0ac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188" y="205254"/>
            <a:ext cx="4611925" cy="1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2450" y="433025"/>
            <a:ext cx="29409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utiliser des fonctions statiques dans le controller d’un fichier.php il faut au préalable les inclures dans le model.php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338" y="2391650"/>
            <a:ext cx="5105774" cy="147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263325" y="672150"/>
            <a:ext cx="2476800" cy="16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743100" y="1395250"/>
            <a:ext cx="3575700" cy="15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264850" y="4498300"/>
            <a:ext cx="6809700" cy="38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SAUF SI ON UTILISE UN AUTOLOADER CE QUE L’ON VA VOIR PAR LA SUITE.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765900" y="1344000"/>
            <a:ext cx="1594200" cy="30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00" y="903975"/>
            <a:ext cx="6795345" cy="16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358025" y="233750"/>
            <a:ext cx="609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retire les </a:t>
            </a:r>
            <a:r>
              <a:rPr lang="fr"/>
              <a:t>include</a:t>
            </a:r>
            <a:r>
              <a:rPr lang="fr"/>
              <a:t> du </a:t>
            </a:r>
            <a:r>
              <a:rPr lang="fr"/>
              <a:t>modèle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150" y="1363824"/>
            <a:ext cx="6549849" cy="24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50" y="917100"/>
            <a:ext cx="2289349" cy="353991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360100" y="387575"/>
            <a:ext cx="6783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va créer un nouveau fichier Autoloader.php et l’inclure a index.php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2149500" y="746275"/>
            <a:ext cx="1571400" cy="100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3680875" y="700725"/>
            <a:ext cx="1759500" cy="248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5" y="1313900"/>
            <a:ext cx="8857824" cy="34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36675" y="421725"/>
            <a:ext cx="761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fonction register va simplement </a:t>
            </a:r>
            <a:r>
              <a:rPr lang="fr"/>
              <a:t>exécuter</a:t>
            </a:r>
            <a:r>
              <a:rPr lang="fr"/>
              <a:t> la fonction spl_autoload_register() pour ajouter notre autoloader.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725" y="304800"/>
            <a:ext cx="62708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364800"/>
            <a:ext cx="25848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appel ensuite notre fonction static, qui va </a:t>
            </a:r>
            <a:r>
              <a:rPr lang="fr"/>
              <a:t>charger</a:t>
            </a:r>
            <a:r>
              <a:rPr lang="fr"/>
              <a:t> nos classes de façon automatique,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cela fonctionne.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99" y="3771305"/>
            <a:ext cx="3827548" cy="104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flipH="1">
            <a:off x="1249975" y="1708500"/>
            <a:ext cx="147900" cy="23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