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09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boucle foreach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63" y="1306750"/>
            <a:ext cx="6552864" cy="38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