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75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définit une constante avec la fonction define(“leNomDeMaConstante”, LaValeurDeMaConstante);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0000"/>
                </a:solidFill>
              </a:rPr>
              <a:t>Info: les constantes sont accessible depuis n’importe quel scope.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163" y="1228350"/>
            <a:ext cx="6281678" cy="38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