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180875"/>
            <a:ext cx="8520600" cy="10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Depuis php7 on peut utiliser le typage des variables il faut pour cela ajouter &lt;?php declare(strict_types=1);?&gt; en au de la page </a:t>
            </a:r>
            <a:r>
              <a:rPr lang="fr" sz="1400"/>
              <a:t>concernée</a:t>
            </a:r>
            <a:r>
              <a:rPr lang="fr" sz="1400"/>
              <a:t>.</a:t>
            </a:r>
            <a:endParaRPr sz="14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On peut typé les arguments attendus et </a:t>
            </a:r>
            <a:r>
              <a:rPr lang="fr" sz="1400"/>
              <a:t>même</a:t>
            </a:r>
            <a:r>
              <a:rPr lang="fr" sz="1400"/>
              <a:t> la valeur </a:t>
            </a:r>
            <a:r>
              <a:rPr lang="fr" sz="1400"/>
              <a:t>retournée</a:t>
            </a:r>
            <a:r>
              <a:rPr lang="fr" sz="1400"/>
              <a:t> que l’on souhaite.</a:t>
            </a:r>
            <a:endParaRPr sz="14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875" y="1188500"/>
            <a:ext cx="5543785" cy="3865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3"/>
          <p:cNvCxnSpPr/>
          <p:nvPr/>
        </p:nvCxnSpPr>
        <p:spPr>
          <a:xfrm>
            <a:off x="2491050" y="882825"/>
            <a:ext cx="2317200" cy="235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" name="Google Shape;57;p13"/>
          <p:cNvCxnSpPr/>
          <p:nvPr/>
        </p:nvCxnSpPr>
        <p:spPr>
          <a:xfrm>
            <a:off x="4694500" y="882825"/>
            <a:ext cx="1491900" cy="2271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