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e952c6a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e952c6a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700"/>
            <a:ext cx="8839198" cy="36520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65150" y="4447050"/>
            <a:ext cx="7270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Donc mettre en place un back-up de la base donné </a:t>
            </a:r>
            <a:r>
              <a:rPr lang="fr"/>
              <a:t>tous</a:t>
            </a:r>
            <a:r>
              <a:rPr lang="fr"/>
              <a:t> les jours/heures.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 rot="10800000">
            <a:off x="857000" y="3604275"/>
            <a:ext cx="25050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0150"/>
            <a:ext cx="8839201" cy="370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