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66986f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66986f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66986f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66986f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668e8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668e8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1619250"/>
            <a:ext cx="356235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>
            <a:off x="4939275" y="2226525"/>
            <a:ext cx="456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3567000" y="820300"/>
            <a:ext cx="2010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alias sur une colonne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0" y="977250"/>
            <a:ext cx="6580424" cy="3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801546" y="330550"/>
            <a:ext cx="3540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alias avec un concatène “CONCAT”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75" y="1712475"/>
            <a:ext cx="50101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488750" y="1008175"/>
            <a:ext cx="1571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Alias d’une 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61025"/>
            <a:ext cx="74676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782200" y="362750"/>
            <a:ext cx="5040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ALIAS sur table avec JOIN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