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cfefed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cfefed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fefed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fefed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cfefe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cfefe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cfefed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cfefed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cfefed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cfefed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5075"/>
            <a:ext cx="8839201" cy="345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525"/>
            <a:ext cx="8839200" cy="32090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72700" y="512725"/>
            <a:ext cx="1998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une colonne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850"/>
            <a:ext cx="8839200" cy="273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572700" y="512725"/>
            <a:ext cx="231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Supprimer</a:t>
            </a:r>
            <a:r>
              <a:rPr lang="fr"/>
              <a:t> une colonne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00" y="864100"/>
            <a:ext cx="76581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572700" y="387475"/>
            <a:ext cx="231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Modifier</a:t>
            </a:r>
            <a:r>
              <a:rPr lang="fr"/>
              <a:t> une colonne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600"/>
            <a:ext cx="8839200" cy="396011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3551400" y="279400"/>
            <a:ext cx="2041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Changer une </a:t>
            </a:r>
            <a:r>
              <a:rPr lang="fr"/>
              <a:t>colonne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475"/>
            <a:ext cx="8839199" cy="361941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1369350" y="97075"/>
            <a:ext cx="6405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utiliser la condition IF EXISTS sur les actions que l’on fait sur nos </a:t>
            </a:r>
            <a:r>
              <a:rPr lang="fr"/>
              <a:t>colonnes</a:t>
            </a:r>
            <a:r>
              <a:rPr lang="fr"/>
              <a:t> également.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