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dc7c12e2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dc7c12e2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dc7c12e2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dc7c12e2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50" y="252400"/>
            <a:ext cx="8839199" cy="390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62250"/>
            <a:ext cx="8839200" cy="219303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492600" y="398875"/>
            <a:ext cx="80337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</a:t>
            </a:r>
            <a:r>
              <a:rPr lang="fr"/>
              <a:t>requête</a:t>
            </a:r>
            <a:r>
              <a:rPr lang="fr"/>
              <a:t> principal va nous retourner  10 et 23 car il sont plus petit que la totalité du résultat de la sous requête car on utilise “ALL”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51175"/>
            <a:ext cx="8839200" cy="206885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492600" y="398875"/>
            <a:ext cx="80337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requête principal va nous retourner  10 et 23 car il sont plus petit que au moins un résultat de la sous requête car on utilise “ALL”.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Note: 10 est plus petit que 34 donc cela suffit à valider ce champs.</a:t>
            </a:r>
            <a:endParaRPr/>
          </a:p>
        </p:txBody>
      </p:sp>
      <p:cxnSp>
        <p:nvCxnSpPr>
          <p:cNvPr id="67" name="Google Shape;67;p15"/>
          <p:cNvCxnSpPr/>
          <p:nvPr/>
        </p:nvCxnSpPr>
        <p:spPr>
          <a:xfrm>
            <a:off x="1204300" y="1332725"/>
            <a:ext cx="1195800" cy="26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5"/>
          <p:cNvCxnSpPr/>
          <p:nvPr/>
        </p:nvCxnSpPr>
        <p:spPr>
          <a:xfrm>
            <a:off x="2826975" y="1349800"/>
            <a:ext cx="39900" cy="31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