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874669a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874669a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874669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874669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550" y="539400"/>
            <a:ext cx="4841450" cy="20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550" y="3158545"/>
            <a:ext cx="4162949" cy="19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50" y="978375"/>
            <a:ext cx="3268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items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6100" y="3841875"/>
            <a:ext cx="3268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categories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01650" y="0"/>
            <a:ext cx="50871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base de donné = burger_code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0075"/>
            <a:ext cx="8839199" cy="46034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3250" y="85725"/>
            <a:ext cx="6217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 d’avoir </a:t>
            </a:r>
            <a:r>
              <a:rPr lang="fr"/>
              <a:t>intégré</a:t>
            </a:r>
            <a:r>
              <a:rPr lang="fr"/>
              <a:t> le php pour </a:t>
            </a:r>
            <a:r>
              <a:rPr lang="fr"/>
              <a:t>accéder</a:t>
            </a:r>
            <a:r>
              <a:rPr lang="fr"/>
              <a:t> à la BD et afficher nos éléments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00" y="717801"/>
            <a:ext cx="8115399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3946100"/>
            <a:ext cx="1358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version html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2105725"/>
            <a:ext cx="13581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version php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2" name="Google Shape;72;p15"/>
          <p:cNvCxnSpPr>
            <a:stCxn id="71" idx="3"/>
          </p:cNvCxnSpPr>
          <p:nvPr/>
        </p:nvCxnSpPr>
        <p:spPr>
          <a:xfrm>
            <a:off x="1358100" y="2299825"/>
            <a:ext cx="387000" cy="22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>
            <a:stCxn id="70" idx="3"/>
          </p:cNvCxnSpPr>
          <p:nvPr/>
        </p:nvCxnSpPr>
        <p:spPr>
          <a:xfrm>
            <a:off x="1358100" y="4140200"/>
            <a:ext cx="7230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