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50" y="152400"/>
            <a:ext cx="512588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527117" y="2519307"/>
            <a:ext cx="3758000" cy="675300"/>
          </a:xfrm>
          <a:custGeom>
            <a:pathLst>
              <a:path extrusionOk="0" h="27012" w="150320">
                <a:moveTo>
                  <a:pt x="24520" y="132"/>
                </a:moveTo>
                <a:cubicBezTo>
                  <a:pt x="16670" y="132"/>
                  <a:pt x="7319" y="-1023"/>
                  <a:pt x="1290" y="4004"/>
                </a:cubicBezTo>
                <a:cubicBezTo>
                  <a:pt x="-752" y="5706"/>
                  <a:pt x="-26" y="9812"/>
                  <a:pt x="1518" y="11975"/>
                </a:cubicBezTo>
                <a:cubicBezTo>
                  <a:pt x="7589" y="20479"/>
                  <a:pt x="20522" y="21662"/>
                  <a:pt x="30897" y="22907"/>
                </a:cubicBezTo>
                <a:cubicBezTo>
                  <a:pt x="50306" y="25237"/>
                  <a:pt x="69880" y="26550"/>
                  <a:pt x="89428" y="26550"/>
                </a:cubicBezTo>
                <a:cubicBezTo>
                  <a:pt x="106539" y="26550"/>
                  <a:pt x="125486" y="29167"/>
                  <a:pt x="140443" y="20857"/>
                </a:cubicBezTo>
                <a:cubicBezTo>
                  <a:pt x="144251" y="18741"/>
                  <a:pt x="149841" y="16541"/>
                  <a:pt x="150236" y="12202"/>
                </a:cubicBezTo>
                <a:cubicBezTo>
                  <a:pt x="151577" y="-2541"/>
                  <a:pt x="121905" y="-366"/>
                  <a:pt x="107192" y="1271"/>
                </a:cubicBezTo>
                <a:cubicBezTo>
                  <a:pt x="91272" y="3043"/>
                  <a:pt x="75101" y="2147"/>
                  <a:pt x="59138" y="815"/>
                </a:cubicBezTo>
                <a:cubicBezTo>
                  <a:pt x="47788" y="-132"/>
                  <a:pt x="36025" y="2897"/>
                  <a:pt x="24976" y="13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Google Shape;56;p13"/>
          <p:cNvSpPr/>
          <p:nvPr/>
        </p:nvSpPr>
        <p:spPr>
          <a:xfrm>
            <a:off x="2955936" y="325795"/>
            <a:ext cx="890175" cy="343550"/>
          </a:xfrm>
          <a:custGeom>
            <a:pathLst>
              <a:path extrusionOk="0" h="13742" w="35607">
                <a:moveTo>
                  <a:pt x="3041" y="12260"/>
                </a:moveTo>
                <a:cubicBezTo>
                  <a:pt x="13950" y="12260"/>
                  <a:pt x="38024" y="17834"/>
                  <a:pt x="35381" y="7250"/>
                </a:cubicBezTo>
                <a:cubicBezTo>
                  <a:pt x="34096" y="2105"/>
                  <a:pt x="26076" y="1459"/>
                  <a:pt x="20805" y="873"/>
                </a:cubicBezTo>
                <a:cubicBezTo>
                  <a:pt x="14114" y="129"/>
                  <a:pt x="5527" y="-1380"/>
                  <a:pt x="764" y="3378"/>
                </a:cubicBezTo>
                <a:cubicBezTo>
                  <a:pt x="-1563" y="5703"/>
                  <a:pt x="2128" y="9979"/>
                  <a:pt x="3952" y="127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