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dc7bd6c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dc7bd6c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dc7bd6c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dc7bd6c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7525"/>
            <a:ext cx="8839200" cy="4567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7925"/>
            <a:ext cx="8839202" cy="2414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5" y="76375"/>
            <a:ext cx="5336925" cy="28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975" y="3149047"/>
            <a:ext cx="4794551" cy="190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5"/>
          <p:cNvCxnSpPr/>
          <p:nvPr/>
        </p:nvCxnSpPr>
        <p:spPr>
          <a:xfrm>
            <a:off x="3453575" y="2002025"/>
            <a:ext cx="1342800" cy="12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5"/>
          <p:cNvSpPr txBox="1"/>
          <p:nvPr/>
        </p:nvSpPr>
        <p:spPr>
          <a:xfrm rot="2492614">
            <a:off x="3640932" y="2173592"/>
            <a:ext cx="840936" cy="319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