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664a06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664a06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f6f7b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f6f7b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625" y="1621350"/>
            <a:ext cx="47910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75" y="1139988"/>
            <a:ext cx="5470398" cy="246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524625" y="411000"/>
            <a:ext cx="3906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création d’un table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" y="809475"/>
            <a:ext cx="8839200" cy="338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