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d82ac0d29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3d82ac0d29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3d82ac0d29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3d82ac0d29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d82ac0d29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d82ac0d29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d82ac0d29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d82ac0d29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5075" y="152400"/>
            <a:ext cx="617384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988" y="457200"/>
            <a:ext cx="8582025" cy="422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2575" y="152400"/>
            <a:ext cx="7559906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05638"/>
            <a:ext cx="8839200" cy="45322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484488"/>
            <a:ext cx="8839202" cy="41745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