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50" y="2430925"/>
            <a:ext cx="4038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75" y="460975"/>
            <a:ext cx="82772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