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2054075"/>
            <a:ext cx="69151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