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50" y="607875"/>
            <a:ext cx="7496175" cy="19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451200" y="112675"/>
            <a:ext cx="3974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DROP supprime la table de la base de donnée.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500" y="3179625"/>
            <a:ext cx="5012175" cy="19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295400" y="2684438"/>
            <a:ext cx="6189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TRUNCATE supprime tous </a:t>
            </a:r>
            <a:r>
              <a:rPr lang="fr"/>
              <a:t>l'intérieur</a:t>
            </a:r>
            <a:r>
              <a:rPr lang="fr"/>
              <a:t> de la table c’est dire toutes les ligne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