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c6f0d9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c6f0d9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08750" y="171125"/>
            <a:ext cx="2926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</a:t>
            </a:r>
            <a:r>
              <a:rPr lang="fr"/>
              <a:t> en testant </a:t>
            </a:r>
            <a:r>
              <a:rPr lang="fr"/>
              <a:t>l'existence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213"/>
            <a:ext cx="8839201" cy="215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41925"/>
            <a:ext cx="85206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requète </a:t>
            </a:r>
            <a:r>
              <a:rPr lang="fr">
                <a:solidFill>
                  <a:srgbClr val="A61C00"/>
                </a:solidFill>
              </a:rPr>
              <a:t>SELECT name FROM film WHERE EXISTS</a:t>
            </a:r>
            <a:r>
              <a:rPr lang="fr"/>
              <a:t> sera </a:t>
            </a:r>
            <a:r>
              <a:rPr lang="fr"/>
              <a:t>exécuté</a:t>
            </a:r>
            <a:r>
              <a:rPr lang="fr"/>
              <a:t> uniquement si la sous </a:t>
            </a:r>
            <a:r>
              <a:rPr lang="fr"/>
              <a:t>requête</a:t>
            </a:r>
            <a:r>
              <a:rPr lang="fr"/>
              <a:t> nous retourne au moins une ligne.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Et la </a:t>
            </a:r>
            <a:r>
              <a:rPr lang="fr"/>
              <a:t>requête</a:t>
            </a:r>
            <a:r>
              <a:rPr lang="fr"/>
              <a:t> principal nous retournera uniquement les lignes qui répondent vrai a la sous </a:t>
            </a:r>
            <a:r>
              <a:rPr lang="fr"/>
              <a:t>requête.</a:t>
            </a:r>
            <a:r>
              <a:rPr lang="fr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" y="1979600"/>
            <a:ext cx="8839199" cy="126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076" y="2956625"/>
            <a:ext cx="1387376" cy="21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6750" y="3780900"/>
            <a:ext cx="5858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Tous les films affiché on une relation avec une autre table qui se nomme “</a:t>
            </a:r>
            <a:r>
              <a:rPr lang="fr"/>
              <a:t>language”</a:t>
            </a:r>
            <a:r>
              <a:rPr lang="fr"/>
              <a:t> par une clé Primary et Foreign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1978625" y="2767400"/>
            <a:ext cx="31485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