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7e3b8e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7e3b8e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7e3b8e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7e3b8e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7e3b8e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7e3b8e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7e3b8e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7e3b8e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7e3b8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7e3b8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7e3b8e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7e3b8e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025"/>
            <a:ext cx="8839199" cy="305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456250"/>
            <a:ext cx="4381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305100" y="837275"/>
            <a:ext cx="2533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Obtenir le montant moyen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1128713"/>
            <a:ext cx="65246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127350" y="381875"/>
            <a:ext cx="7273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Sélectionne</a:t>
            </a:r>
            <a:r>
              <a:rPr lang="fr"/>
              <a:t> les produit dans le prix est plus </a:t>
            </a:r>
            <a:r>
              <a:rPr lang="fr"/>
              <a:t>élevé</a:t>
            </a:r>
            <a:r>
              <a:rPr lang="fr"/>
              <a:t> que la moyenne de la totalité des prix.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38" y="3282975"/>
            <a:ext cx="39147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838" y="1122125"/>
            <a:ext cx="373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479650" y="239400"/>
            <a:ext cx="3359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compte le nombre de ligne d’un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975" y="1313900"/>
            <a:ext cx="52482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258522" y="552600"/>
            <a:ext cx="4167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Compte le nombre de prix distinct dans une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729525"/>
            <a:ext cx="52101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428425" y="689250"/>
            <a:ext cx="421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Compte les produits d’une certaine catégory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643063"/>
            <a:ext cx="47529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912375" y="581075"/>
            <a:ext cx="3251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Selectionne le prix max d’une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