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81a5e9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81a5e9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81a5e9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81a5e9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d81a5e9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d81a5e9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dc78104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dc7810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5050"/>
            <a:ext cx="8839201" cy="322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925" y="1484725"/>
            <a:ext cx="583882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755050" y="894225"/>
            <a:ext cx="1167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 by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2225"/>
            <a:ext cx="8839199" cy="2271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5"/>
          <p:cNvCxnSpPr/>
          <p:nvPr/>
        </p:nvCxnSpPr>
        <p:spPr>
          <a:xfrm>
            <a:off x="253450" y="1827975"/>
            <a:ext cx="3575700" cy="5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>
            <a:off x="3925850" y="1839350"/>
            <a:ext cx="22548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 flipH="1" rot="10800000">
            <a:off x="6362750" y="1822275"/>
            <a:ext cx="2180700" cy="5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/>
        </p:nvSpPr>
        <p:spPr>
          <a:xfrm>
            <a:off x="253450" y="603850"/>
            <a:ext cx="230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que l’on veut afficher: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776500" y="687900"/>
            <a:ext cx="230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Viens de la liaison de :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468250" y="743525"/>
            <a:ext cx="230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Lié par :</a:t>
            </a:r>
            <a:endParaRPr/>
          </a:p>
        </p:txBody>
      </p:sp>
      <p:cxnSp>
        <p:nvCxnSpPr>
          <p:cNvPr id="72" name="Google Shape;72;p15"/>
          <p:cNvCxnSpPr>
            <a:stCxn id="69" idx="2"/>
          </p:cNvCxnSpPr>
          <p:nvPr/>
        </p:nvCxnSpPr>
        <p:spPr>
          <a:xfrm>
            <a:off x="1406350" y="957850"/>
            <a:ext cx="42900" cy="722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70" idx="2"/>
          </p:cNvCxnSpPr>
          <p:nvPr/>
        </p:nvCxnSpPr>
        <p:spPr>
          <a:xfrm>
            <a:off x="4929400" y="1041900"/>
            <a:ext cx="112500" cy="56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7040275" y="1065025"/>
            <a:ext cx="449700" cy="609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950" y="3453850"/>
            <a:ext cx="6689550" cy="16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381350" y="2978100"/>
            <a:ext cx="3256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même chose mais avec des alias.</a:t>
            </a:r>
            <a:endParaRPr/>
          </a:p>
        </p:txBody>
      </p:sp>
      <p:cxnSp>
        <p:nvCxnSpPr>
          <p:cNvPr id="77" name="Google Shape;77;p15"/>
          <p:cNvCxnSpPr>
            <a:stCxn id="76" idx="2"/>
          </p:cNvCxnSpPr>
          <p:nvPr/>
        </p:nvCxnSpPr>
        <p:spPr>
          <a:xfrm flipH="1">
            <a:off x="5833350" y="3360600"/>
            <a:ext cx="176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00" y="0"/>
            <a:ext cx="49434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50" y="3305150"/>
            <a:ext cx="8839200" cy="180358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614100" y="2636475"/>
            <a:ext cx="6018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HAVING permet de </a:t>
            </a:r>
            <a:r>
              <a:rPr lang="fr"/>
              <a:t>trier</a:t>
            </a:r>
            <a:r>
              <a:rPr lang="fr"/>
              <a:t> sur le groupage qu’on a </a:t>
            </a:r>
            <a:r>
              <a:rPr lang="fr"/>
              <a:t>effectué</a:t>
            </a:r>
            <a:r>
              <a:rPr lang="fr"/>
              <a:t> en premier lieu.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2320250" y="797425"/>
            <a:ext cx="17481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6100"/>
            <a:ext cx="8839202" cy="629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675" y="1851655"/>
            <a:ext cx="8839201" cy="301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