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c5ae084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c5ae08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c5ae084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c5ae084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dc5ae084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dc5ae08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c5ae08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c5ae08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dc5ae08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dc5ae08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1" cy="263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8959"/>
            <a:ext cx="4398433" cy="219921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007675" y="2699100"/>
            <a:ext cx="3279600" cy="2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</a:t>
            </a:r>
            <a:r>
              <a:rPr lang="fr"/>
              <a:t>créé</a:t>
            </a:r>
            <a:r>
              <a:rPr lang="fr"/>
              <a:t> une nouvelle colonne </a:t>
            </a:r>
            <a:r>
              <a:rPr lang="fr"/>
              <a:t>grâce</a:t>
            </a:r>
            <a:r>
              <a:rPr lang="fr"/>
              <a:t> à nos conditions.</a:t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 rot="10800000">
            <a:off x="3834825" y="1890600"/>
            <a:ext cx="1281000" cy="10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 flipH="1">
            <a:off x="3453250" y="2961000"/>
            <a:ext cx="1651200" cy="4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 txBox="1"/>
          <p:nvPr/>
        </p:nvSpPr>
        <p:spPr>
          <a:xfrm>
            <a:off x="3567925" y="-28475"/>
            <a:ext cx="1223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75" y="289050"/>
            <a:ext cx="7001751" cy="26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425" y="3098850"/>
            <a:ext cx="3775661" cy="19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5531727" y="3205875"/>
            <a:ext cx="266775" cy="156900"/>
          </a:xfrm>
          <a:custGeom>
            <a:pathLst>
              <a:path extrusionOk="0" h="6276" w="10671">
                <a:moveTo>
                  <a:pt x="7733" y="0"/>
                </a:moveTo>
                <a:cubicBezTo>
                  <a:pt x="5040" y="0"/>
                  <a:pt x="-1119" y="623"/>
                  <a:pt x="217" y="2961"/>
                </a:cubicBezTo>
                <a:cubicBezTo>
                  <a:pt x="1909" y="5921"/>
                  <a:pt x="7827" y="7422"/>
                  <a:pt x="10238" y="5011"/>
                </a:cubicBezTo>
                <a:cubicBezTo>
                  <a:pt x="11487" y="3762"/>
                  <a:pt x="9674" y="657"/>
                  <a:pt x="7961" y="22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Google Shape;67;p14"/>
          <p:cNvSpPr txBox="1"/>
          <p:nvPr/>
        </p:nvSpPr>
        <p:spPr>
          <a:xfrm>
            <a:off x="3562250" y="0"/>
            <a:ext cx="1480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2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798500" y="3325450"/>
            <a:ext cx="3279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</a:t>
            </a:r>
            <a:r>
              <a:rPr lang="fr"/>
              <a:t>requête</a:t>
            </a:r>
            <a:r>
              <a:rPr lang="fr"/>
              <a:t> a fait passer le champ a 100</a:t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 rot="10800000">
            <a:off x="5855925" y="3296900"/>
            <a:ext cx="6093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4600"/>
            <a:ext cx="8839199" cy="185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82482"/>
            <a:ext cx="8839199" cy="265499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698900" y="0"/>
            <a:ext cx="1480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88" y="152400"/>
            <a:ext cx="78420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275" y="152400"/>
            <a:ext cx="740945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8363"/>
            <a:ext cx="8839203" cy="3346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