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dc692402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dc692402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e9126de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e9126de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900" y="152400"/>
            <a:ext cx="687769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038" y="152400"/>
            <a:ext cx="677993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2121675" y="242725"/>
            <a:ext cx="5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 - CONCEPT AVANCER</a:t>
            </a:r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223" y="897850"/>
            <a:ext cx="7095576" cy="33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1024300" y="4245650"/>
            <a:ext cx="70956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</a:t>
            </a:r>
            <a:r>
              <a:rPr lang="fr"/>
              <a:t>requête</a:t>
            </a:r>
            <a:r>
              <a:rPr lang="fr"/>
              <a:t> va attendre le retour de la sous </a:t>
            </a:r>
            <a:r>
              <a:rPr lang="fr"/>
              <a:t>requête</a:t>
            </a:r>
            <a:r>
              <a:rPr lang="fr"/>
              <a:t> puis effectuer le IN dessus.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