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76525"/>
            <a:ext cx="85344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