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9083c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9083c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6690ff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6690ff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6690ff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6690ff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6690ff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6690ff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45975"/>
            <a:ext cx="477202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68125" y="4089825"/>
            <a:ext cx="6962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 * FROM </a:t>
            </a:r>
            <a:r>
              <a:rPr lang="fr">
                <a:solidFill>
                  <a:srgbClr val="0000FF"/>
                </a:solidFill>
              </a:rPr>
              <a:t>table1 INNER JOIN table2</a:t>
            </a:r>
            <a:r>
              <a:rPr lang="fr"/>
              <a:t> ON </a:t>
            </a:r>
            <a:r>
              <a:rPr lang="fr">
                <a:solidFill>
                  <a:srgbClr val="6AA84F"/>
                </a:solidFill>
              </a:rPr>
              <a:t>table1.column = table2.column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666949" y="4089815"/>
            <a:ext cx="2146850" cy="412125"/>
          </a:xfrm>
          <a:custGeom>
            <a:pathLst>
              <a:path extrusionOk="0" h="16485" w="85874">
                <a:moveTo>
                  <a:pt x="78897" y="15611"/>
                </a:moveTo>
                <a:cubicBezTo>
                  <a:pt x="61262" y="15611"/>
                  <a:pt x="43491" y="17598"/>
                  <a:pt x="25992" y="15408"/>
                </a:cubicBezTo>
                <a:cubicBezTo>
                  <a:pt x="18617" y="14485"/>
                  <a:pt x="10905" y="17416"/>
                  <a:pt x="3695" y="15611"/>
                </a:cubicBezTo>
                <a:cubicBezTo>
                  <a:pt x="725" y="14868"/>
                  <a:pt x="-494" y="10067"/>
                  <a:pt x="249" y="7097"/>
                </a:cubicBezTo>
                <a:cubicBezTo>
                  <a:pt x="1109" y="3663"/>
                  <a:pt x="6474" y="3341"/>
                  <a:pt x="9979" y="2841"/>
                </a:cubicBezTo>
                <a:cubicBezTo>
                  <a:pt x="17779" y="1727"/>
                  <a:pt x="25640" y="1063"/>
                  <a:pt x="33492" y="408"/>
                </a:cubicBezTo>
                <a:cubicBezTo>
                  <a:pt x="43999" y="-469"/>
                  <a:pt x="54609" y="306"/>
                  <a:pt x="65113" y="1219"/>
                </a:cubicBezTo>
                <a:cubicBezTo>
                  <a:pt x="71970" y="1815"/>
                  <a:pt x="80701" y="858"/>
                  <a:pt x="85180" y="6084"/>
                </a:cubicBezTo>
                <a:cubicBezTo>
                  <a:pt x="87741" y="9072"/>
                  <a:pt x="82310" y="14862"/>
                  <a:pt x="78491" y="158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Google Shape;57;p13"/>
          <p:cNvSpPr/>
          <p:nvPr/>
        </p:nvSpPr>
        <p:spPr>
          <a:xfrm>
            <a:off x="5100350" y="4115149"/>
            <a:ext cx="2608175" cy="374979"/>
          </a:xfrm>
          <a:custGeom>
            <a:pathLst>
              <a:path extrusionOk="0" h="19520" w="104327">
                <a:moveTo>
                  <a:pt x="96897" y="16885"/>
                </a:moveTo>
                <a:cubicBezTo>
                  <a:pt x="75393" y="16885"/>
                  <a:pt x="53942" y="19520"/>
                  <a:pt x="32438" y="19520"/>
                </a:cubicBezTo>
                <a:cubicBezTo>
                  <a:pt x="25183" y="19520"/>
                  <a:pt x="17960" y="18494"/>
                  <a:pt x="10749" y="17696"/>
                </a:cubicBezTo>
                <a:cubicBezTo>
                  <a:pt x="7993" y="17391"/>
                  <a:pt x="4846" y="18667"/>
                  <a:pt x="2439" y="17290"/>
                </a:cubicBezTo>
                <a:cubicBezTo>
                  <a:pt x="-763" y="15459"/>
                  <a:pt x="-153" y="9903"/>
                  <a:pt x="817" y="6345"/>
                </a:cubicBezTo>
                <a:cubicBezTo>
                  <a:pt x="2797" y="-917"/>
                  <a:pt x="14979" y="61"/>
                  <a:pt x="22506" y="61"/>
                </a:cubicBezTo>
                <a:cubicBezTo>
                  <a:pt x="40099" y="61"/>
                  <a:pt x="57735" y="845"/>
                  <a:pt x="75208" y="2899"/>
                </a:cubicBezTo>
                <a:cubicBezTo>
                  <a:pt x="84868" y="4034"/>
                  <a:pt x="97459" y="1392"/>
                  <a:pt x="103788" y="8777"/>
                </a:cubicBezTo>
                <a:cubicBezTo>
                  <a:pt x="105951" y="11301"/>
                  <a:pt x="100681" y="15197"/>
                  <a:pt x="97707" y="166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040600"/>
            <a:ext cx="8820150" cy="37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 rot="10800000">
            <a:off x="293300" y="951225"/>
            <a:ext cx="8352600" cy="2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634925" y="444450"/>
            <a:ext cx="7953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INNER JOIN veut dire cherche moi un champs dans chaque table qui match entre eux.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528625"/>
            <a:ext cx="726757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352384" y="2800236"/>
            <a:ext cx="271725" cy="1661225"/>
          </a:xfrm>
          <a:custGeom>
            <a:pathLst>
              <a:path extrusionOk="0" h="66449" w="10869">
                <a:moveTo>
                  <a:pt x="620" y="510"/>
                </a:moveTo>
                <a:cubicBezTo>
                  <a:pt x="620" y="15769"/>
                  <a:pt x="-839" y="31121"/>
                  <a:pt x="848" y="46287"/>
                </a:cubicBezTo>
                <a:cubicBezTo>
                  <a:pt x="1597" y="53022"/>
                  <a:pt x="-2351" y="67801"/>
                  <a:pt x="4264" y="66329"/>
                </a:cubicBezTo>
                <a:cubicBezTo>
                  <a:pt x="9399" y="65187"/>
                  <a:pt x="9253" y="56764"/>
                  <a:pt x="9730" y="51525"/>
                </a:cubicBezTo>
                <a:cubicBezTo>
                  <a:pt x="10825" y="39498"/>
                  <a:pt x="10869" y="27390"/>
                  <a:pt x="10869" y="15313"/>
                </a:cubicBezTo>
                <a:cubicBezTo>
                  <a:pt x="10869" y="9628"/>
                  <a:pt x="3844" y="-3893"/>
                  <a:pt x="1304" y="119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75" y="152400"/>
            <a:ext cx="82212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6328818" y="1884290"/>
            <a:ext cx="535075" cy="3084450"/>
          </a:xfrm>
          <a:custGeom>
            <a:pathLst>
              <a:path extrusionOk="0" h="123378" w="21403">
                <a:moveTo>
                  <a:pt x="901" y="1391"/>
                </a:moveTo>
                <a:cubicBezTo>
                  <a:pt x="-1508" y="27854"/>
                  <a:pt x="1812" y="54530"/>
                  <a:pt x="1812" y="81102"/>
                </a:cubicBezTo>
                <a:cubicBezTo>
                  <a:pt x="1812" y="95916"/>
                  <a:pt x="2371" y="127073"/>
                  <a:pt x="16616" y="123007"/>
                </a:cubicBezTo>
                <a:cubicBezTo>
                  <a:pt x="20521" y="121892"/>
                  <a:pt x="20539" y="115660"/>
                  <a:pt x="20943" y="111620"/>
                </a:cubicBezTo>
                <a:cubicBezTo>
                  <a:pt x="22168" y="99382"/>
                  <a:pt x="20487" y="87024"/>
                  <a:pt x="20487" y="74725"/>
                </a:cubicBezTo>
                <a:cubicBezTo>
                  <a:pt x="20487" y="54451"/>
                  <a:pt x="23101" y="33797"/>
                  <a:pt x="19121" y="13917"/>
                </a:cubicBezTo>
                <a:cubicBezTo>
                  <a:pt x="18480" y="10713"/>
                  <a:pt x="19952" y="7128"/>
                  <a:pt x="18665" y="4124"/>
                </a:cubicBezTo>
                <a:cubicBezTo>
                  <a:pt x="16410" y="-1139"/>
                  <a:pt x="6348" y="-874"/>
                  <a:pt x="1584" y="230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5" y="903975"/>
            <a:ext cx="86010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44400" y="62950"/>
            <a:ext cx="8500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LEFT JOIN fait que la table de gauche dirige ce qui va se passer et ça match ou pas avec la table de droite elle va afficher </a:t>
            </a:r>
            <a:r>
              <a:rPr lang="fr"/>
              <a:t>tous</a:t>
            </a:r>
            <a:r>
              <a:rPr lang="fr"/>
              <a:t> les champs </a:t>
            </a:r>
            <a:r>
              <a:rPr lang="fr"/>
              <a:t>demandés</a:t>
            </a:r>
            <a:r>
              <a:rPr lang="fr"/>
              <a:t> dans le SELECT la concernant.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 rot="10800000">
            <a:off x="4572000" y="1156125"/>
            <a:ext cx="5781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 txBox="1"/>
          <p:nvPr/>
        </p:nvSpPr>
        <p:spPr>
          <a:xfrm>
            <a:off x="3794900" y="2738950"/>
            <a:ext cx="43899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table de gauche affiche bien tout c’est catégorie malgré que la table de droite n’a pas de products correspondant a la catégorie.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faire cela avec RIGHT JOIN également.</a:t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 flipH="1">
            <a:off x="1671225" y="3376650"/>
            <a:ext cx="21009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