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5" y="152400"/>
            <a:ext cx="61044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43100" y="2358675"/>
            <a:ext cx="4500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les field avec comme </a:t>
            </a:r>
            <a:r>
              <a:rPr lang="fr"/>
              <a:t>première</a:t>
            </a:r>
            <a:r>
              <a:rPr lang="fr"/>
              <a:t> lettre “a”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643100" y="2976775"/>
            <a:ext cx="4500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les field avec comme </a:t>
            </a:r>
            <a:r>
              <a:rPr lang="fr"/>
              <a:t>dernière</a:t>
            </a:r>
            <a:r>
              <a:rPr lang="fr"/>
              <a:t> lettre “e”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28750" y="3715600"/>
            <a:ext cx="4500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les field avec 2eme lettre “O”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55175" y="4391825"/>
            <a:ext cx="416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cherche les field avec la lettre “m” dans le mot</a:t>
            </a:r>
            <a:endParaRPr/>
          </a:p>
        </p:txBody>
      </p:sp>
      <p:cxnSp>
        <p:nvCxnSpPr>
          <p:cNvPr id="59" name="Google Shape;59;p13"/>
          <p:cNvCxnSpPr>
            <a:stCxn id="55" idx="1"/>
          </p:cNvCxnSpPr>
          <p:nvPr/>
        </p:nvCxnSpPr>
        <p:spPr>
          <a:xfrm flipH="1">
            <a:off x="4472400" y="2549925"/>
            <a:ext cx="170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6" idx="1"/>
          </p:cNvCxnSpPr>
          <p:nvPr/>
        </p:nvCxnSpPr>
        <p:spPr>
          <a:xfrm flipH="1">
            <a:off x="4500900" y="3168025"/>
            <a:ext cx="1422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7" idx="1"/>
          </p:cNvCxnSpPr>
          <p:nvPr/>
        </p:nvCxnSpPr>
        <p:spPr>
          <a:xfrm rot="10800000">
            <a:off x="4614750" y="3900550"/>
            <a:ext cx="114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8" idx="1"/>
          </p:cNvCxnSpPr>
          <p:nvPr/>
        </p:nvCxnSpPr>
        <p:spPr>
          <a:xfrm rot="10800000">
            <a:off x="4842375" y="4560875"/>
            <a:ext cx="1128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5" y="1558638"/>
            <a:ext cx="90487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