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64da4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64da4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3575"/>
            <a:ext cx="8839203" cy="189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5750"/>
            <a:ext cx="8839200" cy="28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10400" y="102800"/>
            <a:ext cx="84264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premier argument “start” c’est le point de départ du LIMIT et “number” est le point </a:t>
            </a:r>
            <a:r>
              <a:rPr lang="fr"/>
              <a:t>jusqu'où</a:t>
            </a:r>
            <a:r>
              <a:rPr lang="fr"/>
              <a:t> l’on veut </a:t>
            </a:r>
            <a:r>
              <a:rPr lang="fr"/>
              <a:t>récupérer</a:t>
            </a:r>
            <a:r>
              <a:rPr lang="fr"/>
              <a:t> nos ligne.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cet exemple on récupère les infos de la ligne 5 a la ligne 16 car on par de la ligne 6 on ne compte pas la 5 .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027800" y="1042250"/>
            <a:ext cx="802800" cy="238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